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5" r:id="rId2"/>
    <p:sldId id="286" r:id="rId3"/>
  </p:sldIdLst>
  <p:sldSz cx="10080625" cy="7559675"/>
  <p:notesSz cx="7099300" cy="102346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0">
          <p15:clr>
            <a:srgbClr val="A4A3A4"/>
          </p15:clr>
        </p15:guide>
        <p15:guide id="2" pos="197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66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34" autoAdjust="0"/>
    <p:restoredTop sz="94624" autoAdjust="0"/>
  </p:normalViewPr>
  <p:slideViewPr>
    <p:cSldViewPr>
      <p:cViewPr varScale="1">
        <p:scale>
          <a:sx n="105" d="100"/>
          <a:sy n="105" d="100"/>
        </p:scale>
        <p:origin x="148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84" y="102"/>
      </p:cViewPr>
      <p:guideLst>
        <p:guide orient="horz" pos="2930"/>
        <p:guide pos="197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564E864-684F-4A57-BD25-FA072E5033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862C04-3204-4AF4-A07A-18F4A55BE7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E190F-4D5C-400B-AE2A-77EB91ED0E3E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94974-B1C9-4F6E-98BE-16A8DD0BFD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4AD78-E003-475C-9EF0-BB85C83D87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EC39A-70A5-40D8-94BC-09351042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02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5C587375-34DB-4A99-A02E-7883DFF291E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76288"/>
            <a:ext cx="5116513" cy="383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3D63C8A6-5F7B-4FF2-9DAC-EEEE3249499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11200" y="4860925"/>
            <a:ext cx="5676900" cy="4603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FC5599A-BC15-4C99-B7ED-2FB76F9CC9C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BFB8AB3-99CD-4D8B-B3D7-7AE4F711003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017963" y="0"/>
            <a:ext cx="3079750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327CCCE-C058-4AA4-980A-8CFFC0ADE8F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721850"/>
            <a:ext cx="3079750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5EE6848-69AE-4953-8BBF-72461C72032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017963" y="9721850"/>
            <a:ext cx="3079750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E3567B4-1557-4C7A-8645-4D23660B4E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6E3567B4-1557-4C7A-8645-4D23660B4E1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55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6912" y="2636837"/>
            <a:ext cx="8628063" cy="133191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Paper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Author Details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590EDB-5F0B-4B64-92C4-1CED418DC6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5847" y="808037"/>
            <a:ext cx="3328930" cy="175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5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31236"/>
            <a:ext cx="9069387" cy="10308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B3BE40-7BC7-4879-A09F-09C207E95F2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3CC2E-845C-4BCF-B5B7-FC4A424EF2FB}" type="datetime1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F715FD-51F5-4081-AFD5-9E101C9978C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026E44-54AB-407E-9881-CBC16BC76D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AFEB5-21B2-47E4-A58C-E996316D10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4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504643"/>
            <a:ext cx="2266950" cy="6251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488127"/>
            <a:ext cx="6650037" cy="62682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D532B2-FDEC-4566-9786-EF3034EB383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2B550-270D-441C-A845-A1D9FC1830F8}" type="datetime1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3B5929-549A-47BE-8B8F-6351470517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8A12E6-39B2-411F-A945-C813611B044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C915E-2570-4357-A7BD-D10D956362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376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14105"/>
            <a:ext cx="9069387" cy="104799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236C6D5-10BD-4F0D-9662-D34BF0CFFF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7BBD4-985C-4915-8089-3581D1D08A62}" type="datetime1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8CD70B-809B-41CF-96BE-23144D28C58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125F2C-4703-4AF0-BF8A-D4E18889B57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F060D-EF42-4E5D-B7C7-FA4A23300E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38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57213"/>
            <a:ext cx="9069387" cy="1004887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71700" indent="-34290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2EA9C7-1711-4BDF-BC64-6E736079E7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B7D9B-D18E-4F59-A727-D760073B0068}" type="datetime1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5DDC35-8103-4F94-BC7D-1BFAE50CF03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DD159D-69C5-49D8-9246-B941E346854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66A6A-3407-4B99-80A0-D1B676A9405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838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3600" b="1" cap="all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B58033-BC81-47F1-9EEE-962E08106E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31744-7208-4E8D-A4B3-AE4767C24507}" type="datetime1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E397E7-0803-4E3F-920A-BC2237B4E59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05179F-7BB6-4201-9371-FF3EFEB91A7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F2AA4-1DE9-4E7C-91D3-B20BD2B3D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9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A38C852-BD8C-43DB-8A46-EFD305C852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B98DD-B593-4288-8F65-AC786F632F67}" type="datetime1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F79ECFA-81DC-42E2-B0A0-1AFCB25EE63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D8EE780-9290-48A3-A5A4-D2BA499EB0F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5593B-4C2F-472F-BC7B-FCB41B9020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0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524949"/>
            <a:ext cx="9072563" cy="103715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9FACB35-F541-4D84-BF83-80FB27B27C0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EAB7C-8CE5-4F7A-A38C-58328314ADDE}" type="datetime1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DCDF0B1-3832-4916-97CF-15EB7CD6AF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CB894251-061B-4F7B-B7C0-DE798F0491B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DA308-295A-417E-903F-C3D9B481D2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23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14105"/>
            <a:ext cx="9069387" cy="104799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347CD90-BBE5-4C84-BA4B-02F2BDE1EED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59D5D-13F7-4317-9234-BABF8AFD0C34}" type="datetime1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FE5548-C327-4225-84C1-F57E8DB852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61294C-229E-450D-AC67-6DECE1C0BD2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A53531-D1A1-4EFD-94EE-5634E52641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04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A6E4031-5E2D-4746-BC10-A1FD89EAA2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231E5-5C62-4DCB-ABF7-205C552CECA9}" type="datetime1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E25C246-ED1C-4199-9232-DDA8C68DA73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9BDCCD-72EC-440F-A006-4DD07F6509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F0A0D-8A65-4437-83A5-5D241F8F43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98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552450"/>
            <a:ext cx="3316288" cy="102870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552450"/>
            <a:ext cx="5635625" cy="6200775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BED6DF8-ECAF-4FD7-AE44-12E76D24022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CEA12-1645-49BC-B98F-97EEC3FB01BC}" type="datetime1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80E58D3-5CBE-421F-8B39-7BA08C6954D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7CBA2FA-4C91-4018-932D-C69DA440079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30ADE-D111-4B76-A932-B58C671A28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29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63E5AA6-29FE-486E-BFFB-5F50DD0CCA9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0EE69-023E-4EE8-AD59-EDE05FEF2795}" type="datetime1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C1BEBE3-BA38-402B-8BD4-07D3B07E873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FAA8CA2-C0A0-4717-A301-46B735300EA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41DB2-0424-425A-B222-D20CDC5EA4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72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79271A3-AA7B-4E2D-BBB2-D6F3DED3B1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503237"/>
            <a:ext cx="9069387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725C7836-0823-42B9-9B7B-49FB3F03D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86CAF0B-A2DB-4321-8873-EB36EBC124F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9" y="7056438"/>
            <a:ext cx="1260474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05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0EFED3EC-9AE5-4D7E-A0F2-B789EF975297}" type="datetime1">
              <a:rPr lang="en-US" smtClean="0"/>
              <a:pPr>
                <a:defRPr/>
              </a:pPr>
              <a:t>1/11/2021</a:t>
            </a:fld>
            <a:endParaRPr lang="en-US" dirty="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5E521E-0BDC-49E8-8E5A-8D3900F943B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49" y="7056438"/>
            <a:ext cx="4564061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05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83D350-D1B1-42C7-AB74-E3BA5521A83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9231312" y="7056438"/>
            <a:ext cx="342901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defRPr sz="105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B59F1E4-E63F-40D5-AAF3-8DAB10319E2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3FFDE6A-B7ED-458A-A754-0EE2C3EEADF5}"/>
              </a:ext>
            </a:extLst>
          </p:cNvPr>
          <p:cNvGrpSpPr/>
          <p:nvPr userDrawn="1"/>
        </p:nvGrpSpPr>
        <p:grpSpPr>
          <a:xfrm flipV="1">
            <a:off x="503238" y="6962773"/>
            <a:ext cx="7508874" cy="45719"/>
            <a:chOff x="503237" y="427037"/>
            <a:chExt cx="9069388" cy="30545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B577A3E-7C34-4F39-B461-B7745B52D39C}"/>
                </a:ext>
              </a:extLst>
            </p:cNvPr>
            <p:cNvCxnSpPr/>
            <p:nvPr userDrawn="1"/>
          </p:nvCxnSpPr>
          <p:spPr bwMode="auto">
            <a:xfrm>
              <a:off x="503238" y="427037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D148E9C-E676-42E4-AD32-0B1A4FF3D48C}"/>
                </a:ext>
              </a:extLst>
            </p:cNvPr>
            <p:cNvCxnSpPr/>
            <p:nvPr userDrawn="1"/>
          </p:nvCxnSpPr>
          <p:spPr bwMode="auto">
            <a:xfrm>
              <a:off x="503237" y="457582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96B29CF-96EF-4CA5-99AE-91E3EF149391}"/>
              </a:ext>
            </a:extLst>
          </p:cNvPr>
          <p:cNvGrpSpPr/>
          <p:nvPr userDrawn="1"/>
        </p:nvGrpSpPr>
        <p:grpSpPr>
          <a:xfrm>
            <a:off x="503237" y="212672"/>
            <a:ext cx="9340337" cy="244910"/>
            <a:chOff x="503237" y="212672"/>
            <a:chExt cx="9340337" cy="24491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01BAE20-62AC-4DA8-98A1-94BDC96F4C9A}"/>
                </a:ext>
              </a:extLst>
            </p:cNvPr>
            <p:cNvCxnSpPr/>
            <p:nvPr userDrawn="1"/>
          </p:nvCxnSpPr>
          <p:spPr bwMode="auto">
            <a:xfrm>
              <a:off x="503238" y="427037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639727F-0A95-48A9-BE41-83959DE36DF0}"/>
                </a:ext>
              </a:extLst>
            </p:cNvPr>
            <p:cNvSpPr txBox="1"/>
            <p:nvPr userDrawn="1"/>
          </p:nvSpPr>
          <p:spPr>
            <a:xfrm>
              <a:off x="5497512" y="212672"/>
              <a:ext cx="4346062" cy="235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r>
                <a:rPr lang="en-US" sz="1000" baseline="300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rd</a:t>
              </a:r>
              <a:r>
                <a:rPr lang="en-US" sz="10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International Conference on Advanced Science and Engineering </a:t>
              </a:r>
              <a:r>
                <a:rPr lang="en-US" sz="10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ICOASE2020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EDD56A8-0460-4D8E-A808-3D50C1FF5B4D}"/>
                </a:ext>
              </a:extLst>
            </p:cNvPr>
            <p:cNvCxnSpPr/>
            <p:nvPr userDrawn="1"/>
          </p:nvCxnSpPr>
          <p:spPr bwMode="auto">
            <a:xfrm>
              <a:off x="503237" y="457582"/>
              <a:ext cx="90693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BB4595BE-0AED-4F32-BB60-F285C728972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402" y="6838377"/>
            <a:ext cx="1119130" cy="5885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chemeClr val="accent1">
              <a:lumMod val="50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pitchFamily="34" charset="-122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pitchFamily="34" charset="-122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pitchFamily="34" charset="-122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pitchFamily="34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pitchFamily="34" charset="-122"/>
        </a:defRPr>
      </a:lvl9pPr>
    </p:titleStyle>
    <p:bodyStyle>
      <a:lvl1pPr marL="457200" indent="-457200" algn="l" defTabSz="457200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8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8001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FF66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573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8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7145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1717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BE6BB3E-7F99-4A75-88FD-23B4F6FE43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8D78DAD-2EBE-4A6A-9053-730B58DA2B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D58FC-F3C8-46AA-89D2-09FD6C687955}"/>
              </a:ext>
            </a:extLst>
          </p:cNvPr>
          <p:cNvSpPr>
            <a:spLocks noGrp="1"/>
          </p:cNvSpPr>
          <p:nvPr>
            <p:ph type="dt" idx="4294967295"/>
          </p:nvPr>
        </p:nvSpPr>
        <p:spPr>
          <a:xfrm>
            <a:off x="503238" y="6886575"/>
            <a:ext cx="2346325" cy="519113"/>
          </a:xfrm>
        </p:spPr>
        <p:txBody>
          <a:bodyPr/>
          <a:lstStyle/>
          <a:p>
            <a:pPr>
              <a:defRPr/>
            </a:pPr>
            <a:fld id="{9AE7BBD4-985C-4915-8089-3581D1D08A62}" type="datetime1">
              <a:rPr lang="en-US" smtClean="0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5658BC-FE78-4B8A-A54C-6759890390D5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7227888" y="6886575"/>
            <a:ext cx="2346325" cy="519113"/>
          </a:xfrm>
        </p:spPr>
        <p:txBody>
          <a:bodyPr/>
          <a:lstStyle/>
          <a:p>
            <a:fld id="{73AF060D-EF42-4E5D-B7C7-FA4A23300E2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9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2D884-E0B3-4409-B763-FB96FA67F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F3E3C-15AA-4BEB-894D-286FE3F2D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B9E4A-7368-41AC-A813-7D6AB220935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7EB7D9B-D18E-4F59-A727-D760073B0068}" type="datetime1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BE386-6152-4DCF-8191-A29EBE5E25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A966A6A-3407-4B99-80A0-D1B676A9405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81205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pitchFamily="34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2423</TotalTime>
  <Words>5</Words>
  <Application>Microsoft Office PowerPoint</Application>
  <PresentationFormat>Custom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Karwan</dc:creator>
  <cp:lastModifiedBy>Karwan Jacksi</cp:lastModifiedBy>
  <cp:revision>158</cp:revision>
  <cp:lastPrinted>1601-01-01T00:00:00Z</cp:lastPrinted>
  <dcterms:created xsi:type="dcterms:W3CDTF">2011-10-01T23:21:34Z</dcterms:created>
  <dcterms:modified xsi:type="dcterms:W3CDTF">2021-01-11T15:18:48Z</dcterms:modified>
</cp:coreProperties>
</file>